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Medium"/>
      <p:bold r:id="rId25"/>
    </p:embeddedFont>
    <p:embeddedFont>
      <p:font typeface="Pretendard Bold"/>
      <p:bold r:id="rId26"/>
    </p:embeddedFont>
    <p:embeddedFont>
      <p:font typeface="Pretendard Regular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9561_video_d0e749b2.8e8d18.mp4" Type="http://schemas.openxmlformats.org/officeDocument/2006/relationships/video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53.png" Type="http://schemas.openxmlformats.org/officeDocument/2006/relationships/image"/><Relationship Id="rId9" Target="../media/9561_video_d0e749b2.8e8d18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9561_video_8119f942.986748.mp4" Type="http://schemas.openxmlformats.org/officeDocument/2006/relationships/video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8.png" Type="http://schemas.openxmlformats.org/officeDocument/2006/relationships/image"/><Relationship Id="rId9" Target="../media/9561_video_8119f942.98674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35300" y="36703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2020775011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김동우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1800" y="4457700"/>
            <a:ext cx="12344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게임프로그래밍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2730500"/>
            <a:ext cx="12103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7912100"/>
            <a:ext cx="845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1600200"/>
            <a:ext cx="7023100" cy="401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6540500"/>
            <a:ext cx="61722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76500" y="3276600"/>
            <a:ext cx="53086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33000" y="39116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파일의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이름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- @@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0100" y="889000"/>
            <a:ext cx="78105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111500"/>
            <a:ext cx="70231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" y="5143500"/>
            <a:ext cx="7581900" cy="200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7429500"/>
            <a:ext cx="6172200" cy="1930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033000" y="39116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글자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색상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변경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5700" y="5422900"/>
            <a:ext cx="3873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717377"/>
                </a:solidFill>
                <a:ea typeface="Pretendard Regular"/>
              </a:rPr>
              <a:t>콘솔</a:t>
            </a: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717377"/>
                </a:solidFill>
                <a:ea typeface="Pretendard Regular"/>
              </a:rPr>
              <a:t>색상</a:t>
            </a: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717377"/>
                </a:solidFill>
                <a:ea typeface="Pretendard Regular"/>
              </a:rPr>
              <a:t>코드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0: Black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1: Blue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2: Green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3: Aqua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4: Red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5: Purple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6: Yellow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7: White (default)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8: Gray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9: Light Blue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10: Light Green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11: Light Aqua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12: Light Red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13: Light Purple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14: Light Yellow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717377"/>
                </a:solidFill>
                <a:latin typeface="Pretendard Regular"/>
              </a:rPr>
              <a:t>15: Bright White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" y="990600"/>
            <a:ext cx="61722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2844800"/>
            <a:ext cx="7378700" cy="459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4267200"/>
            <a:ext cx="18669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97100" y="6832600"/>
            <a:ext cx="57023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68500" y="7810500"/>
            <a:ext cx="6172200" cy="1016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033000" y="32512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아무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키를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누르기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전까지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무한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반복해서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0" y="65278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끝나면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시간을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" y="431800"/>
            <a:ext cx="6172200" cy="406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77800" y="4749800"/>
            <a:ext cx="4521200" cy="92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076700" y="3429000"/>
            <a:ext cx="52070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3721100"/>
            <a:ext cx="24130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5448300"/>
            <a:ext cx="3225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89600" y="5715000"/>
            <a:ext cx="24130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15500" y="4394200"/>
            <a:ext cx="5245100" cy="149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817100" y="18669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표시할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입력을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없애고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표시하도록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3000" y="65278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생성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수정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7100" y="33655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문자수를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토대로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알맞은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크기의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사각형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1612900"/>
            <a:ext cx="61722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2349500"/>
            <a:ext cx="6172200" cy="129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4584700"/>
            <a:ext cx="7531100" cy="270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87800" y="6616700"/>
            <a:ext cx="1955800" cy="38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817100" y="18669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Sleep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주기를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받아서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움직이는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속도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조절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1400" y="58928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중간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중간마다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공백을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출력하게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해서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빛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깜빡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거리게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효과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6600" y="1854200"/>
            <a:ext cx="7937500" cy="549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5511800"/>
            <a:ext cx="762000" cy="154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045700" y="39116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지나가고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고정되게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왼쪽부터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차례대로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생성되는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2730500"/>
            <a:ext cx="12103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7912100"/>
            <a:ext cx="845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660400" y="2933700"/>
            <a:ext cx="8102600" cy="4203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0" y="18542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test.txt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- KYUNG SUNG UNIVERSITY SINCE 1955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971800" y="4457700"/>
            <a:ext cx="12344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210300" y="39243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7600" y="39243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기존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소스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10300" y="50419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7600" y="50419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기존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실행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0300" y="61595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37600" y="61595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소스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개선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&amp;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10300" y="72771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4900" y="7277100"/>
            <a:ext cx="8572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개선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실행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2730500"/>
            <a:ext cx="12103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7912100"/>
            <a:ext cx="845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2600" y="2438400"/>
            <a:ext cx="6172200" cy="201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06600" y="5956300"/>
            <a:ext cx="5397500" cy="1752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033000" y="30353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동적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메모리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할당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, strlen, gotoxy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등을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사용하기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라이브러리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3000" y="61722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전역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3022600"/>
            <a:ext cx="6172200" cy="303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0" y="3898900"/>
            <a:ext cx="71755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사용자로부터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이름과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표시할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글자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수를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입력받고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moving_character_signboard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호출하여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" y="177800"/>
            <a:ext cx="7835900" cy="317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6200" y="3340100"/>
            <a:ext cx="6451600" cy="584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75400" y="4762500"/>
            <a:ext cx="6299200" cy="3657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033000" y="23114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파일에서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문자열을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읽어와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콘솔에서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움직이는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형태로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" y="3327400"/>
            <a:ext cx="44704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" y="1790700"/>
            <a:ext cx="6172200" cy="876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033000" y="18669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콘솔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창에서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x, y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좌표를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설정하고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커서를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좌표로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이동시키는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3000" y="36830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광고판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테두리를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그리는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2730500"/>
            <a:ext cx="12103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7912100"/>
            <a:ext cx="845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10_3_1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움직이는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광고판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9" id="9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774700" y="2692400"/>
            <a:ext cx="7861300" cy="487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0" y="1854200"/>
            <a:ext cx="7175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test.txt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파일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- KYUNG SUNG UNIVERSITY SINCE 1955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000" y="4064000"/>
            <a:ext cx="7175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기존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프로그램에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문제점을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3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발견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